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1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5" r:id="rId9"/>
    <p:sldId id="266" r:id="rId10"/>
    <p:sldId id="267" r:id="rId11"/>
    <p:sldId id="264" r:id="rId12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9CBF"/>
    <a:srgbClr val="00CCFF"/>
    <a:srgbClr val="5C0981"/>
    <a:srgbClr val="340C36"/>
    <a:srgbClr val="5D15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5" d="100"/>
          <a:sy n="55" d="100"/>
        </p:scale>
        <p:origin x="-1794" y="-3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199208" y="1752600"/>
            <a:ext cx="5143502" cy="1828800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199207" y="3733800"/>
            <a:ext cx="5143502" cy="9144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1203631"/>
      </p:ext>
    </p:extLst>
  </p:cSld>
  <p:clrMapOvr>
    <a:masterClrMapping/>
  </p:clrMapOvr>
  <p:transition spd="med">
    <p:fade/>
    <p:sndAc>
      <p:stSnd>
        <p:snd r:embed="rId1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2/12/2019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30955"/>
      </p:ext>
    </p:extLst>
  </p:cSld>
  <p:clrMapOvr>
    <a:masterClrMapping/>
  </p:clrMapOvr>
  <p:transition spd="med">
    <p:fade/>
    <p:sndAc>
      <p:stSnd>
        <p:snd r:embed="rId1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99210" y="1828800"/>
            <a:ext cx="5143502" cy="182880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199207" y="3733800"/>
            <a:ext cx="5143502" cy="9144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229257918"/>
      </p:ext>
    </p:extLst>
  </p:cSld>
  <p:clrMapOvr>
    <a:masterClrMapping/>
  </p:clrMapOvr>
  <p:transition spd="med">
    <p:fade/>
    <p:sndAc>
      <p:stSnd>
        <p:snd r:embed="rId1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98909" y="1825625"/>
            <a:ext cx="3715941" cy="418795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713561" cy="418795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2/12/2019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755191"/>
      </p:ext>
    </p:extLst>
  </p:cSld>
  <p:clrMapOvr>
    <a:masterClrMapping/>
  </p:clrMapOvr>
  <p:transition spd="med">
    <p:fade/>
    <p:sndAc>
      <p:stSnd>
        <p:snd r:embed="rId1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02386" y="1681163"/>
            <a:ext cx="3717036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02386" y="2505076"/>
            <a:ext cx="3717036" cy="34766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717036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6"/>
            <a:ext cx="3717036" cy="34766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2/12/2019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571645"/>
      </p:ext>
    </p:extLst>
  </p:cSld>
  <p:clrMapOvr>
    <a:masterClrMapping/>
  </p:clrMapOvr>
  <p:transition spd="med">
    <p:fade/>
    <p:sndAc>
      <p:stSnd>
        <p:snd r:embed="rId1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2/12/2019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816421"/>
      </p:ext>
    </p:extLst>
  </p:cSld>
  <p:clrMapOvr>
    <a:masterClrMapping/>
  </p:clrMapOvr>
  <p:transition spd="med">
    <p:fade/>
    <p:sndAc>
      <p:stSnd>
        <p:snd r:embed="rId1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2/12/2019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874879"/>
      </p:ext>
    </p:extLst>
  </p:cSld>
  <p:clrMapOvr>
    <a:masterClrMapping/>
  </p:clrMapOvr>
  <p:transition spd="med">
    <p:fade/>
    <p:sndAc>
      <p:stSnd>
        <p:snd r:embed="rId1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Две картинки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2/12/2019</a:t>
            </a:fld>
            <a:endParaRPr lang="en-US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Группа 8"/>
          <p:cNvGrpSpPr/>
          <p:nvPr/>
        </p:nvGrpSpPr>
        <p:grpSpPr>
          <a:xfrm>
            <a:off x="430824" y="724620"/>
            <a:ext cx="3989234" cy="3795623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0" name="Поли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" name="Поли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" name="Поли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" name="Поли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" name="Поли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" name="Поли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" name="Поли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" name="Поли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" name="Поли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" name="Поли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0" name="Поли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1" name="Поли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  <p:grpSp>
        <p:nvGrpSpPr>
          <p:cNvPr id="3" name="Группа 21"/>
          <p:cNvGrpSpPr/>
          <p:nvPr/>
        </p:nvGrpSpPr>
        <p:grpSpPr>
          <a:xfrm>
            <a:off x="4713841" y="724620"/>
            <a:ext cx="3989234" cy="3795623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3" name="Поли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4" name="Поли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5" name="Поли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6" name="Поли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7" name="Поли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8" name="Поли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9" name="Поли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0" name="Поли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1" name="Поли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2" name="Поли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3" name="Поли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4" name="Поли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  <p:sp>
        <p:nvSpPr>
          <p:cNvPr id="36" name="Рисунок 33"/>
          <p:cNvSpPr>
            <a:spLocks noGrp="1" noChangeAspect="1"/>
          </p:cNvSpPr>
          <p:nvPr>
            <p:ph type="pic" sz="quarter" idx="17"/>
          </p:nvPr>
        </p:nvSpPr>
        <p:spPr>
          <a:xfrm>
            <a:off x="625215" y="1020195"/>
            <a:ext cx="3600451" cy="32004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37" name="Рисунок 33"/>
          <p:cNvSpPr>
            <a:spLocks noGrp="1" noChangeAspect="1"/>
          </p:cNvSpPr>
          <p:nvPr>
            <p:ph type="pic" sz="quarter" idx="18"/>
          </p:nvPr>
        </p:nvSpPr>
        <p:spPr>
          <a:xfrm>
            <a:off x="4908232" y="1020195"/>
            <a:ext cx="3600451" cy="32004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39" name="Текст 3"/>
          <p:cNvSpPr>
            <a:spLocks noGrp="1"/>
          </p:cNvSpPr>
          <p:nvPr>
            <p:ph type="body" sz="half" idx="2"/>
          </p:nvPr>
        </p:nvSpPr>
        <p:spPr>
          <a:xfrm>
            <a:off x="789317" y="4648200"/>
            <a:ext cx="3276735" cy="1295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0" name="Текст 3"/>
          <p:cNvSpPr>
            <a:spLocks noGrp="1"/>
          </p:cNvSpPr>
          <p:nvPr>
            <p:ph type="body" sz="half" idx="19"/>
          </p:nvPr>
        </p:nvSpPr>
        <p:spPr>
          <a:xfrm>
            <a:off x="5057181" y="4648200"/>
            <a:ext cx="3276735" cy="1295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168274800"/>
      </p:ext>
    </p:extLst>
  </p:cSld>
  <p:clrMapOvr>
    <a:masterClrMapping/>
  </p:clrMapOvr>
  <p:transition spd="med">
    <p:fade/>
    <p:sndAc>
      <p:stSnd>
        <p:snd r:embed="rId1" name="chimes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артинки с подписями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2/12/2019</a:t>
            </a:fld>
            <a:endParaRPr lang="en-US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Группа 34"/>
          <p:cNvGrpSpPr>
            <a:grpSpLocks noChangeAspect="1"/>
          </p:cNvGrpSpPr>
          <p:nvPr/>
        </p:nvGrpSpPr>
        <p:grpSpPr>
          <a:xfrm rot="5400000">
            <a:off x="2508625" y="1070637"/>
            <a:ext cx="4116828" cy="253746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38" name="Поли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1" name="Поли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2" name="Поли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3" name="Поли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4" name="Поли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5" name="Поли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6" name="Поли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7" name="Поли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8" name="Поли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9" name="Поли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0" name="Поли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1" name="Поли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  <p:grpSp>
        <p:nvGrpSpPr>
          <p:cNvPr id="3" name="Группа 51"/>
          <p:cNvGrpSpPr>
            <a:grpSpLocks noChangeAspect="1"/>
          </p:cNvGrpSpPr>
          <p:nvPr/>
        </p:nvGrpSpPr>
        <p:grpSpPr>
          <a:xfrm rot="5400000">
            <a:off x="-317047" y="1550435"/>
            <a:ext cx="4114800" cy="2536211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53" name="Поли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4" name="Поли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5" name="Поли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6" name="Поли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7" name="Поли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8" name="Поли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9" name="Поли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0" name="Поли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1" name="Поли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2" name="Поли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3" name="Поли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4" name="Поли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  <p:grpSp>
        <p:nvGrpSpPr>
          <p:cNvPr id="4" name="Группа 64"/>
          <p:cNvGrpSpPr>
            <a:grpSpLocks noChangeAspect="1"/>
          </p:cNvGrpSpPr>
          <p:nvPr/>
        </p:nvGrpSpPr>
        <p:grpSpPr>
          <a:xfrm rot="5400000">
            <a:off x="5338579" y="1550440"/>
            <a:ext cx="4114800" cy="253621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66" name="Поли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7" name="Поли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8" name="Поли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9" name="Поли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0" name="Поли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1" name="Поли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2" name="Поли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3" name="Поли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4" name="Поли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5" name="Поли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6" name="Поли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7" name="Поли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  <p:sp>
        <p:nvSpPr>
          <p:cNvPr id="78" name="Рисунок 33"/>
          <p:cNvSpPr>
            <a:spLocks noGrp="1"/>
          </p:cNvSpPr>
          <p:nvPr>
            <p:ph type="pic" sz="quarter" idx="18"/>
          </p:nvPr>
        </p:nvSpPr>
        <p:spPr>
          <a:xfrm>
            <a:off x="3449914" y="533400"/>
            <a:ext cx="2228850" cy="36576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79" name="Рисунок 33"/>
          <p:cNvSpPr>
            <a:spLocks noGrp="1"/>
          </p:cNvSpPr>
          <p:nvPr>
            <p:ph type="pic" sz="quarter" idx="19"/>
          </p:nvPr>
        </p:nvSpPr>
        <p:spPr>
          <a:xfrm>
            <a:off x="625928" y="1013590"/>
            <a:ext cx="2228850" cy="36576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80" name="Рисунок 33"/>
          <p:cNvSpPr>
            <a:spLocks noGrp="1"/>
          </p:cNvSpPr>
          <p:nvPr>
            <p:ph type="pic" sz="quarter" idx="20"/>
          </p:nvPr>
        </p:nvSpPr>
        <p:spPr>
          <a:xfrm>
            <a:off x="6281554" y="1013591"/>
            <a:ext cx="2228850" cy="36576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81" name="Текст 3"/>
          <p:cNvSpPr>
            <a:spLocks noGrp="1"/>
          </p:cNvSpPr>
          <p:nvPr>
            <p:ph type="body" sz="half" idx="2"/>
          </p:nvPr>
        </p:nvSpPr>
        <p:spPr>
          <a:xfrm>
            <a:off x="711653" y="5018002"/>
            <a:ext cx="20574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2" name="Текст 3"/>
          <p:cNvSpPr>
            <a:spLocks noGrp="1"/>
          </p:cNvSpPr>
          <p:nvPr>
            <p:ph type="body" sz="half" idx="21"/>
          </p:nvPr>
        </p:nvSpPr>
        <p:spPr>
          <a:xfrm>
            <a:off x="3530406" y="4582378"/>
            <a:ext cx="20574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3" name="Текст 3"/>
          <p:cNvSpPr>
            <a:spLocks noGrp="1"/>
          </p:cNvSpPr>
          <p:nvPr>
            <p:ph type="body" sz="half" idx="22"/>
          </p:nvPr>
        </p:nvSpPr>
        <p:spPr>
          <a:xfrm>
            <a:off x="6367279" y="5018002"/>
            <a:ext cx="20574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681935021"/>
      </p:ext>
    </p:extLst>
  </p:cSld>
  <p:clrMapOvr>
    <a:masterClrMapping/>
  </p:clrMapOvr>
  <p:transition spd="med">
    <p:fade/>
    <p:sndAc>
      <p:stSnd>
        <p:snd r:embed="rId1" name="chimes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артинки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2/12/2019</a:t>
            </a:fld>
            <a:endParaRPr lang="en-US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Группа 83"/>
          <p:cNvGrpSpPr>
            <a:grpSpLocks noChangeAspect="1"/>
          </p:cNvGrpSpPr>
          <p:nvPr/>
        </p:nvGrpSpPr>
        <p:grpSpPr>
          <a:xfrm rot="16200000" flipV="1">
            <a:off x="-425972" y="1653786"/>
            <a:ext cx="5053664" cy="3308889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Поли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86" name="Поли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87" name="Поли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88" name="Поли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89" name="Поли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90" name="Поли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91" name="Поли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92" name="Поли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93" name="Поли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94" name="Поли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95" name="Поли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96" name="Поли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  <p:sp>
        <p:nvSpPr>
          <p:cNvPr id="97" name="Рисунок 33"/>
          <p:cNvSpPr>
            <a:spLocks noGrp="1"/>
          </p:cNvSpPr>
          <p:nvPr>
            <p:ph type="pic" sz="quarter" idx="17"/>
          </p:nvPr>
        </p:nvSpPr>
        <p:spPr>
          <a:xfrm>
            <a:off x="630596" y="1020193"/>
            <a:ext cx="2914650" cy="45720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  <p:grpSp>
        <p:nvGrpSpPr>
          <p:cNvPr id="3" name="Группа 97"/>
          <p:cNvGrpSpPr/>
          <p:nvPr/>
        </p:nvGrpSpPr>
        <p:grpSpPr>
          <a:xfrm>
            <a:off x="3991867" y="319177"/>
            <a:ext cx="2542205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9" name="Поли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00" name="Поли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01" name="Поли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02" name="Поли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03" name="Поли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04" name="Поли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05" name="Поли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06" name="Поли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07" name="Поли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08" name="Поли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09" name="Поли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0" name="Поли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  <p:sp>
        <p:nvSpPr>
          <p:cNvPr id="111" name="Рисунок 33"/>
          <p:cNvSpPr>
            <a:spLocks noGrp="1" noChangeAspect="1"/>
          </p:cNvSpPr>
          <p:nvPr>
            <p:ph type="pic" sz="quarter" idx="18"/>
          </p:nvPr>
        </p:nvSpPr>
        <p:spPr>
          <a:xfrm>
            <a:off x="4160085" y="529603"/>
            <a:ext cx="2245025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  <p:grpSp>
        <p:nvGrpSpPr>
          <p:cNvPr id="4" name="Группа 111"/>
          <p:cNvGrpSpPr/>
          <p:nvPr/>
        </p:nvGrpSpPr>
        <p:grpSpPr>
          <a:xfrm>
            <a:off x="3991867" y="3436140"/>
            <a:ext cx="2542205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13" name="Поли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4" name="Поли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5" name="Поли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6" name="Поли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7" name="Поли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8" name="Поли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9" name="Поли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0" name="Поли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1" name="Поли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2" name="Поли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3" name="Поли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4" name="Поли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  <p:sp>
        <p:nvSpPr>
          <p:cNvPr id="125" name="Рисунок 33"/>
          <p:cNvSpPr>
            <a:spLocks noGrp="1" noChangeAspect="1"/>
          </p:cNvSpPr>
          <p:nvPr>
            <p:ph type="pic" sz="quarter" idx="19"/>
          </p:nvPr>
        </p:nvSpPr>
        <p:spPr>
          <a:xfrm>
            <a:off x="4160085" y="3646566"/>
            <a:ext cx="2245025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126" name="Текст 3"/>
          <p:cNvSpPr>
            <a:spLocks noGrp="1"/>
          </p:cNvSpPr>
          <p:nvPr>
            <p:ph type="body" sz="half" idx="21"/>
          </p:nvPr>
        </p:nvSpPr>
        <p:spPr>
          <a:xfrm>
            <a:off x="6799661" y="2048894"/>
            <a:ext cx="1714500" cy="2514599"/>
          </a:xfrm>
        </p:spPr>
        <p:txBody>
          <a:bodyPr anchor="ctr"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787425146"/>
      </p:ext>
    </p:extLst>
  </p:cSld>
  <p:clrMapOvr>
    <a:masterClrMapping/>
  </p:clrMapOvr>
  <p:transition spd="med">
    <p:fade/>
    <p:sndAc>
      <p:stSnd>
        <p:snd r:embed="rId1" name="chimes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33799" y="1330347"/>
            <a:ext cx="2880360" cy="210312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7460" y="914400"/>
            <a:ext cx="4629151" cy="5029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633799" y="3555524"/>
            <a:ext cx="2880360" cy="238807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056708" y="6019801"/>
            <a:ext cx="1047195" cy="228600"/>
          </a:xfrm>
        </p:spPr>
        <p:txBody>
          <a:bodyPr/>
          <a:lstStyle/>
          <a:p>
            <a:fld id="{7EAF463A-BC7C-46EE-9F1E-7F377CCA4891}" type="datetimeFigureOut">
              <a:rPr lang="en-US" smtClean="0"/>
              <a:pPr/>
              <a:t>2/12/2019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98910" y="6019801"/>
            <a:ext cx="571500" cy="228600"/>
          </a:xfrm>
        </p:spPr>
        <p:txBody>
          <a:bodyPr/>
          <a:lstStyle>
            <a:lvl1pPr algn="l">
              <a:defRPr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762651"/>
      </p:ext>
    </p:extLst>
  </p:cSld>
  <p:clrMapOvr>
    <a:masterClrMapping/>
  </p:clrMapOvr>
  <p:transition spd="med">
    <p:fade/>
    <p:sndAc>
      <p:stSnd>
        <p:snd r:embed="rId1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/>
          <p:cNvGrpSpPr/>
          <p:nvPr/>
        </p:nvGrpSpPr>
        <p:grpSpPr>
          <a:xfrm>
            <a:off x="446659" y="781399"/>
            <a:ext cx="4825049" cy="5053665"/>
            <a:chOff x="5162444" y="781398"/>
            <a:chExt cx="6433398" cy="5053665"/>
          </a:xfrm>
        </p:grpSpPr>
        <p:sp>
          <p:nvSpPr>
            <p:cNvPr id="9" name="Полилиния 42"/>
            <p:cNvSpPr>
              <a:spLocks/>
            </p:cNvSpPr>
            <p:nvPr/>
          </p:nvSpPr>
          <p:spPr bwMode="auto">
            <a:xfrm rot="16200000" flipV="1">
              <a:off x="3342557" y="3275021"/>
              <a:ext cx="3827994" cy="17568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0" name="Полилиния 43"/>
            <p:cNvSpPr>
              <a:spLocks/>
            </p:cNvSpPr>
            <p:nvPr/>
          </p:nvSpPr>
          <p:spPr bwMode="auto">
            <a:xfrm rot="16200000" flipV="1">
              <a:off x="9565728" y="3299447"/>
              <a:ext cx="3836876" cy="17568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grpSp>
          <p:nvGrpSpPr>
            <p:cNvPr id="11" name="Группа 10"/>
            <p:cNvGrpSpPr/>
            <p:nvPr/>
          </p:nvGrpSpPr>
          <p:grpSpPr>
            <a:xfrm>
              <a:off x="5814205" y="859113"/>
              <a:ext cx="5129146" cy="4880471"/>
              <a:chOff x="7856559" y="859113"/>
              <a:chExt cx="3086791" cy="4880471"/>
            </a:xfrm>
          </p:grpSpPr>
          <p:sp>
            <p:nvSpPr>
              <p:cNvPr id="20" name="Полилиния 41"/>
              <p:cNvSpPr>
                <a:spLocks/>
              </p:cNvSpPr>
              <p:nvPr/>
            </p:nvSpPr>
            <p:spPr bwMode="auto">
              <a:xfrm rot="16200000" flipV="1">
                <a:off x="9392183" y="4188416"/>
                <a:ext cx="15544" cy="3086791"/>
              </a:xfrm>
              <a:custGeom>
                <a:avLst/>
                <a:gdLst>
                  <a:gd name="T0" fmla="*/ 3 w 5"/>
                  <a:gd name="T1" fmla="*/ 0 h 868"/>
                  <a:gd name="T2" fmla="*/ 4 w 5"/>
                  <a:gd name="T3" fmla="*/ 217 h 868"/>
                  <a:gd name="T4" fmla="*/ 3 w 5"/>
                  <a:gd name="T5" fmla="*/ 326 h 868"/>
                  <a:gd name="T6" fmla="*/ 4 w 5"/>
                  <a:gd name="T7" fmla="*/ 434 h 868"/>
                  <a:gd name="T8" fmla="*/ 4 w 5"/>
                  <a:gd name="T9" fmla="*/ 651 h 868"/>
                  <a:gd name="T10" fmla="*/ 4 w 5"/>
                  <a:gd name="T11" fmla="*/ 760 h 868"/>
                  <a:gd name="T12" fmla="*/ 3 w 5"/>
                  <a:gd name="T13" fmla="*/ 868 h 868"/>
                  <a:gd name="T14" fmla="*/ 2 w 5"/>
                  <a:gd name="T15" fmla="*/ 868 h 868"/>
                  <a:gd name="T16" fmla="*/ 1 w 5"/>
                  <a:gd name="T17" fmla="*/ 760 h 868"/>
                  <a:gd name="T18" fmla="*/ 0 w 5"/>
                  <a:gd name="T19" fmla="*/ 651 h 868"/>
                  <a:gd name="T20" fmla="*/ 1 w 5"/>
                  <a:gd name="T21" fmla="*/ 434 h 868"/>
                  <a:gd name="T22" fmla="*/ 2 w 5"/>
                  <a:gd name="T23" fmla="*/ 326 h 868"/>
                  <a:gd name="T24" fmla="*/ 1 w 5"/>
                  <a:gd name="T25" fmla="*/ 217 h 868"/>
                  <a:gd name="T26" fmla="*/ 2 w 5"/>
                  <a:gd name="T27" fmla="*/ 0 h 868"/>
                  <a:gd name="T28" fmla="*/ 3 w 5"/>
                  <a:gd name="T29" fmla="*/ 0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68">
                    <a:moveTo>
                      <a:pt x="3" y="0"/>
                    </a:moveTo>
                    <a:cubicBezTo>
                      <a:pt x="4" y="73"/>
                      <a:pt x="4" y="145"/>
                      <a:pt x="4" y="217"/>
                    </a:cubicBezTo>
                    <a:cubicBezTo>
                      <a:pt x="4" y="253"/>
                      <a:pt x="3" y="290"/>
                      <a:pt x="3" y="326"/>
                    </a:cubicBezTo>
                    <a:cubicBezTo>
                      <a:pt x="3" y="362"/>
                      <a:pt x="3" y="398"/>
                      <a:pt x="4" y="434"/>
                    </a:cubicBezTo>
                    <a:cubicBezTo>
                      <a:pt x="4" y="507"/>
                      <a:pt x="5" y="579"/>
                      <a:pt x="4" y="651"/>
                    </a:cubicBezTo>
                    <a:cubicBezTo>
                      <a:pt x="5" y="687"/>
                      <a:pt x="4" y="724"/>
                      <a:pt x="4" y="760"/>
                    </a:cubicBezTo>
                    <a:cubicBezTo>
                      <a:pt x="4" y="796"/>
                      <a:pt x="3" y="832"/>
                      <a:pt x="3" y="868"/>
                    </a:cubicBezTo>
                    <a:cubicBezTo>
                      <a:pt x="2" y="868"/>
                      <a:pt x="2" y="868"/>
                      <a:pt x="2" y="868"/>
                    </a:cubicBezTo>
                    <a:cubicBezTo>
                      <a:pt x="2" y="832"/>
                      <a:pt x="1" y="796"/>
                      <a:pt x="1" y="760"/>
                    </a:cubicBezTo>
                    <a:cubicBezTo>
                      <a:pt x="1" y="724"/>
                      <a:pt x="0" y="687"/>
                      <a:pt x="0" y="651"/>
                    </a:cubicBezTo>
                    <a:cubicBezTo>
                      <a:pt x="0" y="579"/>
                      <a:pt x="1" y="507"/>
                      <a:pt x="1" y="434"/>
                    </a:cubicBezTo>
                    <a:cubicBezTo>
                      <a:pt x="2" y="398"/>
                      <a:pt x="2" y="362"/>
                      <a:pt x="2" y="326"/>
                    </a:cubicBezTo>
                    <a:cubicBezTo>
                      <a:pt x="2" y="290"/>
                      <a:pt x="1" y="253"/>
                      <a:pt x="1" y="217"/>
                    </a:cubicBezTo>
                    <a:cubicBezTo>
                      <a:pt x="0" y="145"/>
                      <a:pt x="1" y="73"/>
                      <a:pt x="2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21" name="Полилиния 44"/>
              <p:cNvSpPr>
                <a:spLocks/>
              </p:cNvSpPr>
              <p:nvPr/>
            </p:nvSpPr>
            <p:spPr bwMode="auto">
              <a:xfrm rot="16200000" flipV="1">
                <a:off x="9366943" y="-651271"/>
                <a:ext cx="13322" cy="3034090"/>
              </a:xfrm>
              <a:custGeom>
                <a:avLst/>
                <a:gdLst>
                  <a:gd name="T0" fmla="*/ 2 w 4"/>
                  <a:gd name="T1" fmla="*/ 853 h 853"/>
                  <a:gd name="T2" fmla="*/ 0 w 4"/>
                  <a:gd name="T3" fmla="*/ 640 h 853"/>
                  <a:gd name="T4" fmla="*/ 1 w 4"/>
                  <a:gd name="T5" fmla="*/ 533 h 853"/>
                  <a:gd name="T6" fmla="*/ 1 w 4"/>
                  <a:gd name="T7" fmla="*/ 427 h 853"/>
                  <a:gd name="T8" fmla="*/ 0 w 4"/>
                  <a:gd name="T9" fmla="*/ 213 h 853"/>
                  <a:gd name="T10" fmla="*/ 0 w 4"/>
                  <a:gd name="T11" fmla="*/ 107 h 853"/>
                  <a:gd name="T12" fmla="*/ 2 w 4"/>
                  <a:gd name="T13" fmla="*/ 0 h 853"/>
                  <a:gd name="T14" fmla="*/ 2 w 4"/>
                  <a:gd name="T15" fmla="*/ 0 h 853"/>
                  <a:gd name="T16" fmla="*/ 3 w 4"/>
                  <a:gd name="T17" fmla="*/ 107 h 853"/>
                  <a:gd name="T18" fmla="*/ 4 w 4"/>
                  <a:gd name="T19" fmla="*/ 213 h 853"/>
                  <a:gd name="T20" fmla="*/ 3 w 4"/>
                  <a:gd name="T21" fmla="*/ 427 h 853"/>
                  <a:gd name="T22" fmla="*/ 2 w 4"/>
                  <a:gd name="T23" fmla="*/ 533 h 853"/>
                  <a:gd name="T24" fmla="*/ 3 w 4"/>
                  <a:gd name="T25" fmla="*/ 640 h 853"/>
                  <a:gd name="T26" fmla="*/ 2 w 4"/>
                  <a:gd name="T27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53">
                    <a:moveTo>
                      <a:pt x="2" y="853"/>
                    </a:moveTo>
                    <a:cubicBezTo>
                      <a:pt x="0" y="782"/>
                      <a:pt x="0" y="711"/>
                      <a:pt x="0" y="640"/>
                    </a:cubicBezTo>
                    <a:cubicBezTo>
                      <a:pt x="0" y="604"/>
                      <a:pt x="1" y="569"/>
                      <a:pt x="1" y="533"/>
                    </a:cubicBezTo>
                    <a:cubicBezTo>
                      <a:pt x="1" y="498"/>
                      <a:pt x="1" y="462"/>
                      <a:pt x="1" y="427"/>
                    </a:cubicBezTo>
                    <a:cubicBezTo>
                      <a:pt x="0" y="356"/>
                      <a:pt x="0" y="284"/>
                      <a:pt x="0" y="213"/>
                    </a:cubicBezTo>
                    <a:cubicBezTo>
                      <a:pt x="0" y="178"/>
                      <a:pt x="0" y="142"/>
                      <a:pt x="0" y="107"/>
                    </a:cubicBezTo>
                    <a:cubicBezTo>
                      <a:pt x="1" y="71"/>
                      <a:pt x="1" y="36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36"/>
                      <a:pt x="3" y="71"/>
                      <a:pt x="3" y="107"/>
                    </a:cubicBezTo>
                    <a:cubicBezTo>
                      <a:pt x="4" y="142"/>
                      <a:pt x="4" y="178"/>
                      <a:pt x="4" y="213"/>
                    </a:cubicBezTo>
                    <a:cubicBezTo>
                      <a:pt x="4" y="284"/>
                      <a:pt x="3" y="356"/>
                      <a:pt x="3" y="427"/>
                    </a:cubicBezTo>
                    <a:cubicBezTo>
                      <a:pt x="3" y="462"/>
                      <a:pt x="2" y="498"/>
                      <a:pt x="2" y="533"/>
                    </a:cubicBezTo>
                    <a:cubicBezTo>
                      <a:pt x="3" y="569"/>
                      <a:pt x="3" y="604"/>
                      <a:pt x="3" y="640"/>
                    </a:cubicBezTo>
                    <a:cubicBezTo>
                      <a:pt x="4" y="711"/>
                      <a:pt x="3" y="782"/>
                      <a:pt x="2" y="85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</p:grpSp>
        <p:sp>
          <p:nvSpPr>
            <p:cNvPr id="12" name="Полилиния 45"/>
            <p:cNvSpPr>
              <a:spLocks noEditPoints="1"/>
            </p:cNvSpPr>
            <p:nvPr/>
          </p:nvSpPr>
          <p:spPr bwMode="auto">
            <a:xfrm rot="16200000" flipV="1">
              <a:off x="5186001" y="5323012"/>
              <a:ext cx="477390" cy="524504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" name="Полилиния 46"/>
            <p:cNvSpPr>
              <a:spLocks noEditPoints="1"/>
            </p:cNvSpPr>
            <p:nvPr/>
          </p:nvSpPr>
          <p:spPr bwMode="auto">
            <a:xfrm rot="16200000" flipV="1">
              <a:off x="5197295" y="5324846"/>
              <a:ext cx="477390" cy="511956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" name="Полилиния 47"/>
            <p:cNvSpPr>
              <a:spLocks noEditPoints="1"/>
            </p:cNvSpPr>
            <p:nvPr/>
          </p:nvSpPr>
          <p:spPr bwMode="auto">
            <a:xfrm rot="16200000" flipV="1">
              <a:off x="11076843" y="5321082"/>
              <a:ext cx="508476" cy="519485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" name="Полилиния 48"/>
            <p:cNvSpPr>
              <a:spLocks noEditPoints="1"/>
            </p:cNvSpPr>
            <p:nvPr/>
          </p:nvSpPr>
          <p:spPr bwMode="auto">
            <a:xfrm rot="16200000" flipV="1">
              <a:off x="11093207" y="5321324"/>
              <a:ext cx="470728" cy="534543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" name="Полилиния 49"/>
            <p:cNvSpPr>
              <a:spLocks noEditPoints="1"/>
            </p:cNvSpPr>
            <p:nvPr/>
          </p:nvSpPr>
          <p:spPr bwMode="auto">
            <a:xfrm rot="16200000" flipV="1">
              <a:off x="11051654" y="771453"/>
              <a:ext cx="468508" cy="519485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" name="Полилиния 50"/>
            <p:cNvSpPr>
              <a:spLocks noEditPoints="1"/>
            </p:cNvSpPr>
            <p:nvPr/>
          </p:nvSpPr>
          <p:spPr bwMode="auto">
            <a:xfrm rot="16200000" flipV="1">
              <a:off x="11044126" y="786511"/>
              <a:ext cx="468508" cy="489370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" name="Полилиния 51"/>
            <p:cNvSpPr>
              <a:spLocks noEditPoints="1"/>
            </p:cNvSpPr>
            <p:nvPr/>
          </p:nvSpPr>
          <p:spPr bwMode="auto">
            <a:xfrm rot="16200000" flipV="1">
              <a:off x="5232723" y="721157"/>
              <a:ext cx="424100" cy="544581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" name="Полилиния 52"/>
            <p:cNvSpPr>
              <a:spLocks noEditPoints="1"/>
            </p:cNvSpPr>
            <p:nvPr/>
          </p:nvSpPr>
          <p:spPr bwMode="auto">
            <a:xfrm rot="16200000" flipV="1">
              <a:off x="5241796" y="749729"/>
              <a:ext cx="428541" cy="491879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19668" y="1330347"/>
            <a:ext cx="2880360" cy="210312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27460" y="1031195"/>
            <a:ext cx="4457700" cy="457200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619668" y="3555522"/>
            <a:ext cx="2880360" cy="216851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ru-RU" smtClean="0"/>
              <a:pPr/>
              <a:t>12.02.2019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59575804"/>
      </p:ext>
    </p:extLst>
  </p:cSld>
  <p:clrMapOvr>
    <a:masterClrMapping/>
  </p:clrMapOvr>
  <p:transition spd="med">
    <p:fade/>
    <p:sndAc>
      <p:stSnd>
        <p:snd r:embed="rId1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2/12/2019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936214"/>
      </p:ext>
    </p:extLst>
  </p:cSld>
  <p:clrMapOvr>
    <a:masterClrMapping/>
  </p:clrMapOvr>
  <p:transition spd="med">
    <p:fade/>
    <p:sndAc>
      <p:stSnd>
        <p:snd r:embed="rId1" name="chimes.wav"/>
      </p:stSnd>
    </p:sndAc>
  </p:transition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218202" y="304800"/>
            <a:ext cx="1297148" cy="56769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04800"/>
            <a:ext cx="6475253" cy="56769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2/12/2019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803309"/>
      </p:ext>
    </p:extLst>
  </p:cSld>
  <p:clrMapOvr>
    <a:masterClrMapping/>
  </p:clrMapOvr>
  <p:transition spd="med">
    <p:fade/>
    <p:sndAc>
      <p:stSnd>
        <p:snd r:embed="rId1" name="chimes.wav"/>
      </p:stSnd>
    </p:sndAc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8909" y="304800"/>
            <a:ext cx="7543802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98911" y="1752600"/>
            <a:ext cx="7543800" cy="422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56708" y="6019801"/>
            <a:ext cx="1047195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2/12/2019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484710" y="6019801"/>
            <a:ext cx="44577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98910" y="6019801"/>
            <a:ext cx="5715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630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73" r:id="rId2"/>
    <p:sldLayoutId id="2147483874" r:id="rId3"/>
    <p:sldLayoutId id="2147483875" r:id="rId4"/>
    <p:sldLayoutId id="2147483876" r:id="rId5"/>
    <p:sldLayoutId id="2147483877" r:id="rId6"/>
    <p:sldLayoutId id="2147483878" r:id="rId7"/>
    <p:sldLayoutId id="2147483879" r:id="rId8"/>
    <p:sldLayoutId id="2147483880" r:id="rId9"/>
    <p:sldLayoutId id="2147483881" r:id="rId10"/>
    <p:sldLayoutId id="2147483882" r:id="rId11"/>
    <p:sldLayoutId id="2147483883" r:id="rId12"/>
    <p:sldLayoutId id="2147483884" r:id="rId13"/>
    <p:sldLayoutId id="2147483885" r:id="rId14"/>
  </p:sldLayoutIdLst>
  <p:transition spd="med">
    <p:fade/>
    <p:sndAc>
      <p:stSnd>
        <p:snd r:embed="rId16" name="chimes.wav"/>
      </p:stSnd>
    </p:sndAc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3464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90800" y="1828800"/>
            <a:ext cx="6019800" cy="2438400"/>
          </a:xfrm>
          <a:solidFill>
            <a:schemeClr val="bg1"/>
          </a:solidFill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800" b="1" spc="50" dirty="0" smtClean="0">
                <a:ln w="11430"/>
                <a:solidFill>
                  <a:schemeClr val="bg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Aparajita" pitchFamily="34" charset="0"/>
              </a:rPr>
              <a:t>Один день </a:t>
            </a:r>
            <a:r>
              <a:rPr lang="ru-RU" sz="4800" b="1" spc="50" dirty="0" smtClean="0">
                <a:ln w="11430"/>
                <a:solidFill>
                  <a:schemeClr val="bg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Aparajita" pitchFamily="34" charset="0"/>
              </a:rPr>
              <a:t>из </a:t>
            </a:r>
            <a:r>
              <a:rPr lang="ru-RU" sz="4800" b="1" spc="50" dirty="0" smtClean="0">
                <a:ln w="11430"/>
                <a:solidFill>
                  <a:schemeClr val="bg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Aparajita" pitchFamily="34" charset="0"/>
              </a:rPr>
              <a:t>жизни детского сада 2-ой младшей группы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Aparajita" pitchFamily="34" charset="0"/>
              </a:rPr>
              <a:t/>
            </a:r>
            <a:b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Aparajita" pitchFamily="34" charset="0"/>
              </a:rPr>
            </a:b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Aparajita" pitchFamily="34" charset="0"/>
            </a:endParaRPr>
          </a:p>
        </p:txBody>
      </p:sp>
    </p:spTree>
  </p:cSld>
  <p:clrMapOvr>
    <a:masterClrMapping/>
  </p:clrMapOvr>
  <p:transition spd="med">
    <p:wedg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разное моё\работа 2016-2017\фото\октябрь 2016\разное\image-0-02-05-433c2ff1f5256707bcb3abbabc5df74c7351ca6233954ab6d5d0edb377e6bf20-V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718" y="249381"/>
            <a:ext cx="3512216" cy="5674211"/>
          </a:xfrm>
          <a:prstGeom prst="rect">
            <a:avLst/>
          </a:prstGeom>
          <a:ln w="88900" cap="sq" cmpd="thickThin">
            <a:solidFill>
              <a:schemeClr val="bg2">
                <a:lumMod val="5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разное моё\работа 2016-2017\фото\октябрь 2016\разное\image-0-02-05-a0a14692cc07e0a65bfebf17d170430437515b7938e65d8179826efda3ae5576-V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65" t="12784"/>
          <a:stretch/>
        </p:blipFill>
        <p:spPr bwMode="auto">
          <a:xfrm>
            <a:off x="5715000" y="235527"/>
            <a:ext cx="3124200" cy="5688066"/>
          </a:xfrm>
          <a:prstGeom prst="rect">
            <a:avLst/>
          </a:prstGeom>
          <a:ln w="88900" cap="sq" cmpd="thickThin">
            <a:solidFill>
              <a:schemeClr val="bg2">
                <a:lumMod val="5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D:\разное моё\работа 2016-2017\фото\октябрь 2016\разное\image-0-02-05-a16d92ef6442b7fb31dd70c93c77c1fa33d786792a3c09ecf0876a12958e4d6c-V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36" b="40502"/>
          <a:stretch/>
        </p:blipFill>
        <p:spPr bwMode="auto">
          <a:xfrm>
            <a:off x="4114800" y="3079559"/>
            <a:ext cx="3107371" cy="3104193"/>
          </a:xfrm>
          <a:prstGeom prst="rect">
            <a:avLst/>
          </a:prstGeom>
          <a:ln w="88900" cap="sq" cmpd="thickThin">
            <a:solidFill>
              <a:schemeClr val="bg2">
                <a:lumMod val="5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zoom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разное моё\работа 2016-2017\собрание\май 2017\фото к собранию\P503001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7719" y="3466989"/>
            <a:ext cx="4271265" cy="2926157"/>
          </a:xfrm>
          <a:prstGeom prst="rect">
            <a:avLst/>
          </a:prstGeom>
          <a:ln w="88900" cap="sq" cmpd="thickThin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разное моё\работа 2016-2017\собрание\май 2017\фото к собранию\P503001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28600"/>
            <a:ext cx="4191000" cy="3029069"/>
          </a:xfrm>
          <a:prstGeom prst="rect">
            <a:avLst/>
          </a:prstGeom>
          <a:ln w="88900" cap="sq" cmpd="thickThin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:\разное моё\работа 2016-2017\собрание\май 2017\фото к собранию\P503001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" y="3466989"/>
            <a:ext cx="4152900" cy="2922151"/>
          </a:xfrm>
          <a:prstGeom prst="rect">
            <a:avLst/>
          </a:prstGeom>
          <a:ln w="88900" cap="sq" cmpd="thickThin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D:\разное моё\работа 2016-2017\собрание\май 2017\фото к собранию\P503001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28600"/>
            <a:ext cx="4271265" cy="3029068"/>
          </a:xfrm>
          <a:prstGeom prst="rect">
            <a:avLst/>
          </a:prstGeom>
          <a:ln w="88900" cap="sq" cmpd="thickThin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3678283"/>
      </p:ext>
    </p:extLst>
  </p:cSld>
  <p:clrMapOvr>
    <a:masterClrMapping/>
  </p:clrMapOvr>
  <p:transition spd="med">
    <p:fade/>
    <p:sndAc>
      <p:stSnd>
        <p:snd r:embed="rId2" name="chimes.wav"/>
      </p:stSnd>
    </p:sndAc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разное моё\работа 2016-2017\фото\октябрь 2016\разное\PA11037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21"/>
          <a:stretch/>
        </p:blipFill>
        <p:spPr bwMode="auto">
          <a:xfrm>
            <a:off x="304799" y="304800"/>
            <a:ext cx="4191001" cy="3139798"/>
          </a:xfrm>
          <a:prstGeom prst="rect">
            <a:avLst/>
          </a:prstGeom>
          <a:ln w="88900" cap="sq" cmpd="thickThin">
            <a:solidFill>
              <a:schemeClr val="tx1">
                <a:lumMod val="60000"/>
                <a:lumOff val="4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D:\разное моё\работа 2016-2017\фото\октябрь 2016\разное\PA18039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1" y="304801"/>
            <a:ext cx="4267200" cy="3139798"/>
          </a:xfrm>
          <a:prstGeom prst="rect">
            <a:avLst/>
          </a:prstGeom>
          <a:ln w="88900" cap="sq" cmpd="thickThin">
            <a:solidFill>
              <a:schemeClr val="tx1">
                <a:lumMod val="60000"/>
                <a:lumOff val="4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:\разное моё\работа 2016-2017\фото\октябрь 2016\разное\PA180398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87" t="15931"/>
          <a:stretch/>
        </p:blipFill>
        <p:spPr bwMode="auto">
          <a:xfrm>
            <a:off x="304799" y="3730626"/>
            <a:ext cx="4191001" cy="2898774"/>
          </a:xfrm>
          <a:prstGeom prst="rect">
            <a:avLst/>
          </a:prstGeom>
          <a:ln w="88900" cap="sq" cmpd="thickThin">
            <a:solidFill>
              <a:schemeClr val="tx1">
                <a:lumMod val="60000"/>
                <a:lumOff val="4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D:\разное моё\работа 2016-2017\собрание\май 2017\фото к собранию\P5050109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7" t="9038" r="4920" b="9428"/>
          <a:stretch/>
        </p:blipFill>
        <p:spPr bwMode="auto">
          <a:xfrm>
            <a:off x="4724401" y="3730626"/>
            <a:ext cx="4267200" cy="2898774"/>
          </a:xfrm>
          <a:prstGeom prst="rect">
            <a:avLst/>
          </a:prstGeom>
          <a:ln w="88900" cap="sq" cmpd="thickThin">
            <a:solidFill>
              <a:schemeClr val="accent4">
                <a:lumMod val="60000"/>
                <a:lumOff val="4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0801958"/>
      </p:ext>
    </p:extLst>
  </p:cSld>
  <p:clrMapOvr>
    <a:masterClrMapping/>
  </p:clrMapOvr>
  <p:transition spd="med">
    <p:fade/>
    <p:sndAc>
      <p:stSnd>
        <p:snd r:embed="rId2" name="chimes.wav"/>
      </p:stSnd>
    </p:sndAc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разное моё\работа 2016-2017\фото\октябрь 2016\разное\PA11038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80" r="14370"/>
          <a:stretch/>
        </p:blipFill>
        <p:spPr bwMode="auto">
          <a:xfrm>
            <a:off x="198120" y="228600"/>
            <a:ext cx="4114800" cy="3284124"/>
          </a:xfrm>
          <a:prstGeom prst="rect">
            <a:avLst/>
          </a:prstGeom>
          <a:ln w="88900" cap="sq" cmpd="thickThin">
            <a:solidFill>
              <a:schemeClr val="accent3">
                <a:lumMod val="60000"/>
                <a:lumOff val="4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D:\разное моё\работа 2016-2017\фото\октябрь 2016\разное\PA11038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617124"/>
            <a:ext cx="4343571" cy="5791200"/>
          </a:xfrm>
          <a:prstGeom prst="rect">
            <a:avLst/>
          </a:prstGeom>
          <a:ln w="88900" cap="sq" cmpd="thickThin">
            <a:solidFill>
              <a:schemeClr val="accent3">
                <a:lumMod val="60000"/>
                <a:lumOff val="4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D:\разное моё\работа 2016-2017\собрание\май 2017\фото к собранию\IMG_20170424_11442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424" y="3733800"/>
            <a:ext cx="3982192" cy="2986644"/>
          </a:xfrm>
          <a:prstGeom prst="rect">
            <a:avLst/>
          </a:prstGeom>
          <a:ln w="88900" cap="sq" cmpd="thickThin">
            <a:solidFill>
              <a:schemeClr val="accent3">
                <a:lumMod val="60000"/>
                <a:lumOff val="4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1253617"/>
      </p:ext>
    </p:extLst>
  </p:cSld>
  <p:clrMapOvr>
    <a:masterClrMapping/>
  </p:clrMapOvr>
  <p:transition spd="med">
    <p:fade/>
    <p:sndAc>
      <p:stSnd>
        <p:snd r:embed="rId2" name="chimes.wav"/>
      </p:stSnd>
    </p:sndAc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разное моё\работа 2016-2017\фото\октябрь 2016\разное\PA20040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4169669" cy="3127375"/>
          </a:xfrm>
          <a:prstGeom prst="rect">
            <a:avLst/>
          </a:prstGeom>
          <a:ln w="88900" cap="sq" cmpd="thickThin">
            <a:solidFill>
              <a:srgbClr val="FFFF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D:\разное моё\работа 2016-2017\собрание\май 2017\фото к собранию\P5030024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12" t="26151"/>
          <a:stretch/>
        </p:blipFill>
        <p:spPr bwMode="auto">
          <a:xfrm>
            <a:off x="4648200" y="228600"/>
            <a:ext cx="4267199" cy="3127375"/>
          </a:xfrm>
          <a:prstGeom prst="rect">
            <a:avLst/>
          </a:prstGeom>
          <a:ln w="88900" cap="sq" cmpd="thickThin">
            <a:solidFill>
              <a:srgbClr val="FFFF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D:\разное моё\работа 2016-2017\собрание\май 2017\фото к собранию\P504003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42" t="26646" r="4403" b="4166"/>
          <a:stretch/>
        </p:blipFill>
        <p:spPr bwMode="auto">
          <a:xfrm>
            <a:off x="2138645" y="3439977"/>
            <a:ext cx="4643154" cy="3184796"/>
          </a:xfrm>
          <a:prstGeom prst="rect">
            <a:avLst/>
          </a:prstGeom>
          <a:ln w="88900" cap="sq" cmpd="thickThin">
            <a:solidFill>
              <a:srgbClr val="FFFF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256406"/>
      </p:ext>
    </p:extLst>
  </p:cSld>
  <p:clrMapOvr>
    <a:masterClrMapping/>
  </p:clrMapOvr>
  <p:transition spd="med">
    <p:fade/>
    <p:sndAc>
      <p:stSnd>
        <p:snd r:embed="rId2" name="chimes.wav"/>
      </p:stSnd>
    </p:sndAc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разное моё\работа 2016-2017\собрание\май 2017\фото к собранию\IMG_20170421_15292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108" y="381000"/>
            <a:ext cx="4064000" cy="3048000"/>
          </a:xfrm>
          <a:prstGeom prst="rect">
            <a:avLst/>
          </a:prstGeom>
          <a:ln w="88900" cap="sq" cmpd="thickThin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D:\разное моё\работа 2016-2017\собрание\май 2017\фото к собранию\IMG_20170421_15294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81000"/>
            <a:ext cx="4085493" cy="3064120"/>
          </a:xfrm>
          <a:prstGeom prst="rect">
            <a:avLst/>
          </a:prstGeom>
          <a:ln w="88900" cap="sq" cmpd="thickThin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D:\разное моё\работа 2016-2017\собрание\май 2017\фото к собранию\IMG_20170421_15300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321" y="3445120"/>
            <a:ext cx="4064001" cy="3048001"/>
          </a:xfrm>
          <a:prstGeom prst="rect">
            <a:avLst/>
          </a:prstGeom>
          <a:ln w="88900" cap="sq" cmpd="thickThin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D:\разное моё\работа 2016-2017\собрание\май 2017\фото к собранию\P503002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5465" y="3462705"/>
            <a:ext cx="4195762" cy="3030416"/>
          </a:xfrm>
          <a:prstGeom prst="rect">
            <a:avLst/>
          </a:prstGeom>
          <a:ln w="88900" cap="sq" cmpd="thickThin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4738174"/>
      </p:ext>
    </p:extLst>
  </p:cSld>
  <p:clrMapOvr>
    <a:masterClrMapping/>
  </p:clrMapOvr>
  <p:transition spd="med">
    <p:fade/>
    <p:sndAc>
      <p:stSnd>
        <p:snd r:embed="rId2" name="chimes.wav"/>
      </p:stSnd>
    </p:sndAc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разное моё\работа 2016-2017\собрание\май 2017\фото к собранию\P11900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4169669" cy="3127375"/>
          </a:xfrm>
          <a:prstGeom prst="rect">
            <a:avLst/>
          </a:prstGeom>
          <a:ln w="88900" cap="sq" cmpd="thickThin">
            <a:solidFill>
              <a:srgbClr val="00CCFF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D:\разное моё\работа 2016-2017\собрание\май 2017\фото к собранию\P504003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52400"/>
            <a:ext cx="4169669" cy="3127375"/>
          </a:xfrm>
          <a:prstGeom prst="rect">
            <a:avLst/>
          </a:prstGeom>
          <a:ln w="88900" cap="sq" cmpd="thickThin">
            <a:solidFill>
              <a:srgbClr val="00CCFF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D:\разное моё\работа 2016-2017\собрание\май 2017\фото к собранию\P504003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462" y="3628291"/>
            <a:ext cx="4169669" cy="3127375"/>
          </a:xfrm>
          <a:prstGeom prst="rect">
            <a:avLst/>
          </a:prstGeom>
          <a:ln w="88900" cap="sq" cmpd="thickThin">
            <a:solidFill>
              <a:srgbClr val="00CCFF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D:\разное моё\работа 2016-2017\собрание\май 2017\фото к собранию\P5040032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02" r="17230"/>
          <a:stretch/>
        </p:blipFill>
        <p:spPr bwMode="auto">
          <a:xfrm>
            <a:off x="4800600" y="3657599"/>
            <a:ext cx="4169669" cy="3127375"/>
          </a:xfrm>
          <a:prstGeom prst="rect">
            <a:avLst/>
          </a:prstGeom>
          <a:ln w="88900" cap="sq" cmpd="thickThin">
            <a:solidFill>
              <a:srgbClr val="00CCFF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8625711"/>
      </p:ext>
    </p:extLst>
  </p:cSld>
  <p:clrMapOvr>
    <a:masterClrMapping/>
  </p:clrMapOvr>
  <p:transition spd="med">
    <p:fade/>
    <p:sndAc>
      <p:stSnd>
        <p:snd r:embed="rId2" name="chimes.wav"/>
      </p:stSnd>
    </p:sndAc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разное моё\работа 2016-2017\собрание\май 2017\фото к собранию\P504003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54" t="21490" r="4578" b="2345"/>
          <a:stretch/>
        </p:blipFill>
        <p:spPr bwMode="auto">
          <a:xfrm>
            <a:off x="762000" y="187569"/>
            <a:ext cx="7620000" cy="6471140"/>
          </a:xfrm>
          <a:prstGeom prst="rect">
            <a:avLst/>
          </a:prstGeom>
          <a:ln w="190500" cap="sq">
            <a:solidFill>
              <a:srgbClr val="00CCFF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0648864"/>
      </p:ext>
    </p:extLst>
  </p:cSld>
  <p:clrMapOvr>
    <a:masterClrMapping/>
  </p:clrMapOvr>
  <p:transition spd="med">
    <p:fade/>
    <p:sndAc>
      <p:stSnd>
        <p:snd r:embed="rId2" name="chimes.wav"/>
      </p:stSnd>
    </p:sndAc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D:\разное моё\работа 2016-2017\собрание\май 2017\фото к собранию\IMG_20170418_08553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4064000" cy="3048000"/>
          </a:xfrm>
          <a:prstGeom prst="rect">
            <a:avLst/>
          </a:prstGeom>
          <a:ln w="190500" cap="sq">
            <a:solidFill>
              <a:srgbClr val="EA9CBF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D:\разное моё\работа 2016-2017\собрание\май 2017\фото к собранию\IMG_20170419_16260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28600"/>
            <a:ext cx="4114800" cy="3086100"/>
          </a:xfrm>
          <a:prstGeom prst="rect">
            <a:avLst/>
          </a:prstGeom>
          <a:ln w="190500" cap="sq">
            <a:solidFill>
              <a:srgbClr val="EA9CBF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D:\разное моё\работа 2016-2017\фото\октябрь 2016\разное\PA13039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578224"/>
            <a:ext cx="4064000" cy="3048120"/>
          </a:xfrm>
          <a:prstGeom prst="rect">
            <a:avLst/>
          </a:prstGeom>
          <a:ln w="190500" cap="sq">
            <a:solidFill>
              <a:srgbClr val="EA9CBF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D:\разное моё\работа 2016-2017\фото\октябрь 2016\разное\PA10037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536550"/>
            <a:ext cx="4119563" cy="3089794"/>
          </a:xfrm>
          <a:prstGeom prst="rect">
            <a:avLst/>
          </a:prstGeom>
          <a:ln w="190500" cap="sq">
            <a:solidFill>
              <a:srgbClr val="EA9CBF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9912609"/>
      </p:ext>
    </p:extLst>
  </p:cSld>
  <p:clrMapOvr>
    <a:masterClrMapping/>
  </p:clrMapOvr>
  <p:transition spd="med">
    <p:fade/>
    <p:sndAc>
      <p:stSnd>
        <p:snd r:embed="rId2" name="chimes.wav"/>
      </p:stSnd>
    </p:sndAc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D:\разное моё\работа 2016-2017\собрание\май 2017\фото к собранию\IMG_20170424_09352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36" t="11890"/>
          <a:stretch/>
        </p:blipFill>
        <p:spPr bwMode="auto">
          <a:xfrm>
            <a:off x="4876800" y="224286"/>
            <a:ext cx="4038600" cy="3065315"/>
          </a:xfrm>
          <a:prstGeom prst="rect">
            <a:avLst/>
          </a:prstGeom>
          <a:ln w="88900" cap="sq" cmpd="thickThin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D:\разное моё\работа 2016-2017\собрание\май 2017\фото к собранию\P503002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831" y="3552378"/>
            <a:ext cx="4106769" cy="3080198"/>
          </a:xfrm>
          <a:prstGeom prst="rect">
            <a:avLst/>
          </a:prstGeom>
          <a:ln w="88900" cap="sq" cmpd="thickThin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D:\разное моё\работа 2016-2017\собрание\май 2017\фото к собранию\IMG_20170425_10494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514996"/>
            <a:ext cx="4038600" cy="3117579"/>
          </a:xfrm>
          <a:prstGeom prst="rect">
            <a:avLst/>
          </a:prstGeom>
          <a:ln w="88900" cap="sq" cmpd="thickThin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5" name="Picture 7" descr="D:\разное моё\работа 2016-2017\собрание\май 2017\фото к собранию\IMG_20170502_11260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831" y="224286"/>
            <a:ext cx="4106769" cy="3080077"/>
          </a:xfrm>
          <a:prstGeom prst="rect">
            <a:avLst/>
          </a:prstGeom>
          <a:ln w="88900" cap="sq" cmpd="thickThin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7659734"/>
      </p:ext>
    </p:extLst>
  </p:cSld>
  <p:clrMapOvr>
    <a:masterClrMapping/>
  </p:clrMapOvr>
  <p:transition spd="med">
    <p:fade/>
    <p:sndAc>
      <p:stSnd>
        <p:snd r:embed="rId2" name="chimes.wav"/>
      </p:stSnd>
    </p:sndAc>
  </p:transition>
</p:sld>
</file>

<file path=ppt/theme/theme1.xml><?xml version="1.0" encoding="utf-8"?>
<a:theme xmlns:a="http://schemas.openxmlformats.org/drawingml/2006/main" name="Тема1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NatureIllustration_16x9_TP103431353.potx" id="{8A6F2D2F-6FDF-40AD-A2FC-E20AC28411A7}" vid="{0B84DAD3-D477-4488-8A04-91C293FC61C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3347</TotalTime>
  <Words>9</Words>
  <Application>Microsoft Office PowerPoint</Application>
  <PresentationFormat>Экран (4:3)</PresentationFormat>
  <Paragraphs>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Тема1</vt:lpstr>
      <vt:lpstr>Один день из жизни детского сада 2-ой младшей группы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проекта: «Вместе веселее!» </dc:title>
  <dc:creator>Татьяна Хороших</dc:creator>
  <cp:lastModifiedBy>xor</cp:lastModifiedBy>
  <cp:revision>39</cp:revision>
  <dcterms:created xsi:type="dcterms:W3CDTF">2014-02-26T10:37:09Z</dcterms:created>
  <dcterms:modified xsi:type="dcterms:W3CDTF">2019-02-12T06:17:07Z</dcterms:modified>
</cp:coreProperties>
</file>